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14786-59DC-4362-951D-6D8C850FFA59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AD729-2CD6-40CB-9686-5DDAF9BB94BF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2586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Väldigt </a:t>
            </a:r>
            <a:r>
              <a:rPr lang="sv-SE" dirty="0" err="1"/>
              <a:t>toxica</a:t>
            </a:r>
            <a:r>
              <a:rPr lang="sv-SE" dirty="0"/>
              <a:t> </a:t>
            </a:r>
            <a:r>
              <a:rPr lang="sv-SE" dirty="0">
                <a:sym typeface="Wingdings" panose="05000000000000000000" pitchFamily="2" charset="2"/>
              </a:rPr>
              <a:t> direkt farliga</a:t>
            </a:r>
          </a:p>
          <a:p>
            <a:r>
              <a:rPr lang="sv-SE" dirty="0">
                <a:sym typeface="Wingdings" panose="05000000000000000000" pitchFamily="2" charset="2"/>
              </a:rPr>
              <a:t>Mindre </a:t>
            </a:r>
            <a:r>
              <a:rPr lang="sv-SE" dirty="0" err="1">
                <a:sym typeface="Wingdings" panose="05000000000000000000" pitchFamily="2" charset="2"/>
              </a:rPr>
              <a:t>toxica</a:t>
            </a:r>
            <a:r>
              <a:rPr lang="sv-SE" dirty="0">
                <a:sym typeface="Wingdings" panose="05000000000000000000" pitchFamily="2" charset="2"/>
              </a:rPr>
              <a:t>  blir farliga </a:t>
            </a:r>
            <a:r>
              <a:rPr lang="sv-SE" dirty="0" err="1">
                <a:sym typeface="Wingdings" panose="05000000000000000000" pitchFamily="2" charset="2"/>
              </a:rPr>
              <a:t>pga</a:t>
            </a:r>
            <a:r>
              <a:rPr lang="sv-SE" dirty="0">
                <a:sym typeface="Wingdings" panose="05000000000000000000" pitchFamily="2" charset="2"/>
              </a:rPr>
              <a:t> 2 effekter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AD729-2CD6-40CB-9686-5DDAF9BB94BF}" type="slidenum">
              <a:rPr lang="it-CH" smtClean="0"/>
              <a:t>5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3983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254D8A-73D0-43B3-B84B-70F95B509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FF4C5B-D262-4C9F-9E18-C2729C053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BAC3C-27A1-4A3A-9782-DC6342ABB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C17841-41CB-4AA2-A668-F2D468AD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712CC1-D919-4FAD-B8C1-127F4373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8799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F3EC97-7A89-4AA1-9D26-130A7F1D2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2C40C4-D713-4D86-9D59-59C672162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C44934-23F6-49B8-93A6-617A75C7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F62DB3-CD14-4341-B38C-79EBF2F9A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22FDF2-716F-4F19-AF36-B92DFA09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54335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A6E6505-9434-443F-A8DE-75A8EBCF6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7064A1D-E7AF-447B-A9CB-280F83318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D6ECC1-0930-4F96-A40D-15832D07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396BAA-C0C9-4C89-A4DD-4C7E2BC83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34B593-618C-43F7-9E85-33D34048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2023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E60D3-97ED-47AB-B42E-5EEEA8036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9C9C15-755E-40F4-B704-63477668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053089-94EE-42D1-A8E7-4CE60580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81F289-3FD5-464B-986A-1A97BA89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B021AB-FA4E-4A44-8BB1-77A2ABE8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67629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118E2E-C0A2-472C-9344-5AA60758E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B9CE91-F44B-4476-B6C6-F18B60F90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ABF662-FA50-4023-9A0B-92958B8A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A3559C-F96A-48E5-B4EF-004A8791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2A8605-1734-4943-97F9-12D8C1AC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00468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9FC5D0-74B1-4CDF-A6FA-E7540DBE0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7187F-6121-4D11-B805-9BB52ACEE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30CC9D-BA48-493C-ABEB-C1F303F67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B8F637-F1E1-4ADF-8EDC-4DE6C59B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016431-865E-4686-A718-0D5BE3A9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0EFE6E-A6A8-408E-98DB-7CA3FDF1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99321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D8C50C-D9CA-4299-A1CC-ACE11AE60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DA93AD-730A-4E9E-9EEF-D146F6F5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C20756-3891-4B4F-B9C9-CC29B2A54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82FEB19-32CA-42B6-913A-972EF27AA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758078-7164-49DB-9BA2-02CCD4B8C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6DB775B-339B-484C-99D1-D662DFB5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CF55BED-1D10-4AA9-A45B-FD3EA8BE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A82C0E-9644-4612-BE86-887E7ED8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9426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E834E-CA2E-456B-9791-6723F18D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8EDF36-3289-49AD-BD33-A246CDD8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FCDB19-2888-452E-867A-6D55700C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CFF38C4-49EE-4A57-9477-53970B4D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9519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F7C1C5C-615C-416C-8762-BD27ABBA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A1D40C-C920-4F12-9C04-B7A433674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BB821B5-8764-4639-A0D2-945A38E7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46126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297BF-8C63-4F5D-9201-44B71583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2B6761-B47F-46D0-8753-02A3936E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CE1BDB-6A74-484B-B584-68F1E33E6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EA2089-8290-4437-8A55-DBE7A186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8E579B-22D9-46DB-834A-0ED2879A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D78E581-9C1F-40AC-AC57-4A4F2AF6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3206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F35A1-EB88-445B-AF64-430BAE541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B281959-A662-4641-B198-B5AB826B4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6FD2CE8-EAE2-4B09-B555-C8DCEB719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A78B9E-DF01-4745-9840-335034396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5F80D1-351F-4AC5-ABAA-33759DBA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F58113-F861-4E2A-8751-C37421B7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23039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E35A68-EB9C-4733-9872-197F3692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9B5A81-8670-4A93-A2C4-90BA3D2A0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E918AF-409B-4CD0-BD30-C903544B0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F5E8-D3D5-4246-8DEB-70963C2A968A}" type="datetimeFigureOut">
              <a:rPr lang="it-CH" smtClean="0"/>
              <a:t>07.09.2021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402E23-6707-45E9-887B-F9C2100C5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25CF4B-A59F-4ACB-AC60-ECCEE9EDC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6879-CDAE-4F07-AF36-AFA62925CBAB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2612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26DE3C-1745-43D8-B02B-0D1309AB4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  <a:latin typeface="Showcard Gothic" panose="04020904020102020604" pitchFamily="82" charset="0"/>
              </a:rPr>
              <a:t>Lite fisk och mycket gift!</a:t>
            </a:r>
            <a:endParaRPr lang="it-CH" dirty="0">
              <a:solidFill>
                <a:srgbClr val="C00000"/>
              </a:solidFill>
              <a:latin typeface="Showcard Gothic" panose="04020904020102020604" pitchFamily="82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F6C380-5B03-4C94-84CD-312728ACA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Rädda Östersjön 2021</a:t>
            </a:r>
            <a:endParaRPr lang="it-C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4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1F436F0-D53B-4CE1-8F55-7CD3FF66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r>
              <a:rPr lang="it-CH" sz="5000"/>
              <a:t>Östersj</a:t>
            </a:r>
            <a:r>
              <a:rPr lang="sv-SE" sz="5000"/>
              <a:t>ön är en känslig miljö</a:t>
            </a:r>
            <a:endParaRPr lang="it-CH" sz="5000"/>
          </a:p>
        </p:txBody>
      </p:sp>
      <p:pic>
        <p:nvPicPr>
          <p:cNvPr id="8194" name="Picture 2" descr="Roadshow rädda Östersjön | Utbildning i mobil utställning på turné.">
            <a:extLst>
              <a:ext uri="{FF2B5EF4-FFF2-40B4-BE49-F238E27FC236}">
                <a16:creationId xmlns:a16="http://schemas.microsoft.com/office/drawing/2014/main" id="{24820894-2348-41FD-8EEE-F0B10B83B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936" y="1320340"/>
            <a:ext cx="5458968" cy="421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3108AA-D41C-4F21-BE94-36E49FF3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r>
              <a:rPr lang="sv-SE" sz="2200" dirty="0"/>
              <a:t>Bräckt vatten</a:t>
            </a:r>
          </a:p>
          <a:p>
            <a:r>
              <a:rPr lang="sv-SE" sz="2200" dirty="0"/>
              <a:t>Gränsar till åtta länder</a:t>
            </a:r>
          </a:p>
          <a:p>
            <a:r>
              <a:rPr lang="sv-SE" sz="2200" dirty="0"/>
              <a:t>85 miljoner människor </a:t>
            </a:r>
            <a:r>
              <a:rPr lang="sv-SE" sz="2200" dirty="0">
                <a:sym typeface="Wingdings" panose="05000000000000000000" pitchFamily="2" charset="2"/>
              </a:rPr>
              <a:t> Stor påverkan </a:t>
            </a:r>
            <a:r>
              <a:rPr lang="sv-SE" sz="2200" dirty="0"/>
              <a:t> </a:t>
            </a:r>
          </a:p>
          <a:p>
            <a:r>
              <a:rPr lang="sv-SE" sz="2200" dirty="0"/>
              <a:t>Det mest förorenade havet på jorden!</a:t>
            </a:r>
            <a:endParaRPr lang="it-CH" sz="2200" dirty="0"/>
          </a:p>
        </p:txBody>
      </p:sp>
    </p:spTree>
    <p:extLst>
      <p:ext uri="{BB962C8B-B14F-4D97-AF65-F5344CB8AC3E}">
        <p14:creationId xmlns:p14="http://schemas.microsoft.com/office/powerpoint/2010/main" val="26734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7FFCC9-0750-4B5C-B739-776C6AAD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Överfiske</a:t>
            </a:r>
            <a:endParaRPr lang="it-CH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9AB946-B195-44C1-A73F-26640067D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Överfiska en eller flera arter kan skapa obalans i näringskedjan </a:t>
            </a:r>
          </a:p>
          <a:p>
            <a:r>
              <a:rPr lang="sv-SE" dirty="0"/>
              <a:t>Tråla är det vanligaste sättet att fiska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SE" dirty="0">
                <a:sym typeface="Wingdings" panose="05000000000000000000" pitchFamily="2" charset="2"/>
              </a:rPr>
              <a:t>Botten förstörs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SE" dirty="0">
                <a:sym typeface="Wingdings" panose="05000000000000000000" pitchFamily="2" charset="2"/>
              </a:rPr>
              <a:t>Mycket bifångst</a:t>
            </a:r>
            <a:endParaRPr lang="sv-SE" dirty="0"/>
          </a:p>
          <a:p>
            <a:endParaRPr lang="it-CH" dirty="0"/>
          </a:p>
        </p:txBody>
      </p:sp>
      <p:pic>
        <p:nvPicPr>
          <p:cNvPr id="7170" name="Picture 2" descr="Bottom Trawling in The Ocean Is Running The Tap on Earth's Largest Carbon  Sink – iDea HUNTR">
            <a:extLst>
              <a:ext uri="{FF2B5EF4-FFF2-40B4-BE49-F238E27FC236}">
                <a16:creationId xmlns:a16="http://schemas.microsoft.com/office/drawing/2014/main" id="{00A2A403-9B71-4654-ABE7-3A4EFCF2F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311" y="3008243"/>
            <a:ext cx="6841705" cy="277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8923E97-CDF0-4826-A794-C335D4A3B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7" y="1527703"/>
            <a:ext cx="3168722" cy="23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1B650CD-5177-44EB-84E8-2CD08E893C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07" y="543596"/>
            <a:ext cx="7264532" cy="4770084"/>
          </a:xfrm>
          <a:prstGeom prst="rect">
            <a:avLst/>
          </a:prstGeom>
        </p:spPr>
      </p:pic>
      <p:pic>
        <p:nvPicPr>
          <p:cNvPr id="3076" name="Picture 4" descr="Volvo V70 R Gen 2 Blue | 1 18 Scale Model Car | DNA Collectibles">
            <a:extLst>
              <a:ext uri="{FF2B5EF4-FFF2-40B4-BE49-F238E27FC236}">
                <a16:creationId xmlns:a16="http://schemas.microsoft.com/office/drawing/2014/main" id="{27C122E4-3A59-4EEB-8D2B-8ADBEEC8B9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436189">
            <a:off x="7643384" y="2105088"/>
            <a:ext cx="4728255" cy="264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7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0583EA8-FF07-4A94-AD91-1367755B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sv-SE" sz="5400"/>
              <a:t>Miljögifter</a:t>
            </a:r>
            <a:endParaRPr lang="it-CH" sz="5400"/>
          </a:p>
        </p:txBody>
      </p:sp>
      <p:pic>
        <p:nvPicPr>
          <p:cNvPr id="6146" name="Pictur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59DF54EC-36EF-4523-B8E5-9C10F1FA14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2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16D835-0CC3-4D16-BCFA-6F51FCB16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sv-SE" sz="2200" dirty="0"/>
              <a:t>Från luft </a:t>
            </a:r>
            <a:r>
              <a:rPr lang="sv-SE" sz="2200" dirty="0">
                <a:sym typeface="Wingdings" panose="05000000000000000000" pitchFamily="2" charset="2"/>
              </a:rPr>
              <a:t> bränsle av olja och sopor</a:t>
            </a:r>
          </a:p>
          <a:p>
            <a:r>
              <a:rPr lang="sv-SE" sz="2200" dirty="0">
                <a:sym typeface="Wingdings" panose="05000000000000000000" pitchFamily="2" charset="2"/>
              </a:rPr>
              <a:t>Från land  industrier, lantbruk och mediciner</a:t>
            </a:r>
          </a:p>
          <a:p>
            <a:r>
              <a:rPr lang="sv-SE" sz="2200" dirty="0">
                <a:sym typeface="Wingdings" panose="05000000000000000000" pitchFamily="2" charset="2"/>
              </a:rPr>
              <a:t>De flesta miljögifter har en lång nerbrytningstid!</a:t>
            </a:r>
            <a:endParaRPr lang="it-CH" sz="2200" dirty="0"/>
          </a:p>
        </p:txBody>
      </p:sp>
    </p:spTree>
    <p:extLst>
      <p:ext uri="{BB962C8B-B14F-4D97-AF65-F5344CB8AC3E}">
        <p14:creationId xmlns:p14="http://schemas.microsoft.com/office/powerpoint/2010/main" val="13103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D4C5EAB-ACAE-4595-9757-153EA958F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Bioackumulering &amp; Biomagnifiering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68D13DE-986E-41A7-A3F1-86B87A33FD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10692" y="652207"/>
            <a:ext cx="7658220" cy="52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664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99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Showcard Gothic</vt:lpstr>
      <vt:lpstr>Wingdings</vt:lpstr>
      <vt:lpstr>Tema di Office</vt:lpstr>
      <vt:lpstr>Lite fisk och mycket gift!</vt:lpstr>
      <vt:lpstr>Östersjön är en känslig miljö</vt:lpstr>
      <vt:lpstr>Överfiske</vt:lpstr>
      <vt:lpstr>Presentazione standard di PowerPoint</vt:lpstr>
      <vt:lpstr>Miljögifter</vt:lpstr>
      <vt:lpstr>Bioackumulering &amp; Biomagnifiering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Jonas Beretta Piccoli</dc:creator>
  <cp:lastModifiedBy>Jonas Beretta Piccoli</cp:lastModifiedBy>
  <cp:revision>20</cp:revision>
  <dcterms:created xsi:type="dcterms:W3CDTF">2021-09-07T11:12:32Z</dcterms:created>
  <dcterms:modified xsi:type="dcterms:W3CDTF">2021-09-07T21:30:44Z</dcterms:modified>
</cp:coreProperties>
</file>